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6" autoAdjust="0"/>
    <p:restoredTop sz="94690"/>
  </p:normalViewPr>
  <p:slideViewPr>
    <p:cSldViewPr snapToGrid="0">
      <p:cViewPr>
        <p:scale>
          <a:sx n="400" d="100"/>
          <a:sy n="400" d="100"/>
        </p:scale>
        <p:origin x="3896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A9064-AF0B-F6E0-5902-00906E1812A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F9C95-ADFC-5B2D-418E-644BD161C73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54BBA8-7D43-4D9D-B6C7-BF794202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0F386A-3584-833E-00BD-BD96243D8B7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5F5C3B-D9E9-7CCF-FC07-79FF7589A28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Matting Example">
              <a:extLst>
                <a:ext uri="{FF2B5EF4-FFF2-40B4-BE49-F238E27FC236}">
                  <a16:creationId xmlns:a16="http://schemas.microsoft.com/office/drawing/2014/main" id="{0834F8B2-1E02-7E2E-0155-59F0BC477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3" t="50000"/>
            <a:stretch>
              <a:fillRect/>
            </a:stretch>
          </p:blipFill>
          <p:spPr bwMode="auto">
            <a:xfrm>
              <a:off x="69056" y="111245"/>
              <a:ext cx="776288" cy="69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A5BB06-FDB2-4825-9A45-05D9D6A49DA8}"/>
                </a:ext>
              </a:extLst>
            </p:cNvPr>
            <p:cNvSpPr/>
            <p:nvPr/>
          </p:nvSpPr>
          <p:spPr>
            <a:xfrm flipH="1" flipV="1">
              <a:off x="85725" y="69056"/>
              <a:ext cx="100013" cy="12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70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671293-C161-5A29-BAA4-6240568A5F2B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2594AA-A194-170B-4E20-5278E719D57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urple and yellow circle with dots&#10;&#10;AI-generated content may be incorrect.">
              <a:extLst>
                <a:ext uri="{FF2B5EF4-FFF2-40B4-BE49-F238E27FC236}">
                  <a16:creationId xmlns:a16="http://schemas.microsoft.com/office/drawing/2014/main" id="{F4ACAEA1-7F80-7D80-71BC-C8F1AAA9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/>
            <a:stretch>
              <a:fillRect/>
            </a:stretch>
          </p:blipFill>
          <p:spPr>
            <a:xfrm>
              <a:off x="86763" y="91440"/>
              <a:ext cx="740873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67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F471CE-EBF7-9EBF-1382-99DAE0622E45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672779-4A16-32AA-4EAA-36B48D7774D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diagram of a led array&#10;&#10;AI-generated content may be incorrect.">
              <a:extLst>
                <a:ext uri="{FF2B5EF4-FFF2-40B4-BE49-F238E27FC236}">
                  <a16:creationId xmlns:a16="http://schemas.microsoft.com/office/drawing/2014/main" id="{39D4A7D8-6B96-93AD-A7A5-E15E9FEF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F463DD-837F-1EC2-5C2C-1CF25C033E5F}"/>
                </a:ext>
              </a:extLst>
            </p:cNvPr>
            <p:cNvSpPr/>
            <p:nvPr/>
          </p:nvSpPr>
          <p:spPr>
            <a:xfrm>
              <a:off x="469900" y="133350"/>
              <a:ext cx="136525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DB089-E384-3A18-BB54-80ABBE8CE4F9}"/>
                </a:ext>
              </a:extLst>
            </p:cNvPr>
            <p:cNvSpPr/>
            <p:nvPr/>
          </p:nvSpPr>
          <p:spPr>
            <a:xfrm>
              <a:off x="538162" y="631826"/>
              <a:ext cx="2555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1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333</TotalTime>
  <Words>0</Words>
  <Application>Microsoft Macintosh PowerPoint</Application>
  <PresentationFormat>Custom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32</cp:revision>
  <dcterms:created xsi:type="dcterms:W3CDTF">2023-11-21T07:03:11Z</dcterms:created>
  <dcterms:modified xsi:type="dcterms:W3CDTF">2025-11-07T22:48:16Z</dcterms:modified>
</cp:coreProperties>
</file>